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80625" cy="10801350"/>
  <p:notesSz cx="6858000" cy="9144000"/>
  <p:defaultTextStyle>
    <a:defPPr>
      <a:defRPr lang="ru-RU"/>
    </a:defPPr>
    <a:lvl1pPr marL="0" algn="l" defTabSz="9796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9844" algn="l" defTabSz="9796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79688" algn="l" defTabSz="9796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69532" algn="l" defTabSz="9796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59376" algn="l" defTabSz="9796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49220" algn="l" defTabSz="9796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39064" algn="l" defTabSz="9796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28909" algn="l" defTabSz="9796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18753" algn="l" defTabSz="9796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486" y="1392"/>
      </p:cViewPr>
      <p:guideLst>
        <p:guide orient="horz" pos="3408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6049" y="3355423"/>
            <a:ext cx="8568531" cy="23152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094" y="6120771"/>
            <a:ext cx="7056438" cy="276034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9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79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69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5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49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39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28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18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11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404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8455" y="432563"/>
            <a:ext cx="2268141" cy="92161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033" y="432563"/>
            <a:ext cx="6636411" cy="92161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72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229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302" y="6940878"/>
            <a:ext cx="8568531" cy="2145270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302" y="4578086"/>
            <a:ext cx="8568531" cy="2362793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98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796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695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593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492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390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289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187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01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4031" y="2520330"/>
            <a:ext cx="4452276" cy="7128389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24318" y="2520330"/>
            <a:ext cx="4452276" cy="7128389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57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034" y="2417805"/>
            <a:ext cx="4454027" cy="100762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9844" indent="0">
              <a:buNone/>
              <a:defRPr sz="2100" b="1"/>
            </a:lvl2pPr>
            <a:lvl3pPr marL="979688" indent="0">
              <a:buNone/>
              <a:defRPr sz="1900" b="1"/>
            </a:lvl3pPr>
            <a:lvl4pPr marL="1469532" indent="0">
              <a:buNone/>
              <a:defRPr sz="1700" b="1"/>
            </a:lvl4pPr>
            <a:lvl5pPr marL="1959376" indent="0">
              <a:buNone/>
              <a:defRPr sz="1700" b="1"/>
            </a:lvl5pPr>
            <a:lvl6pPr marL="2449220" indent="0">
              <a:buNone/>
              <a:defRPr sz="1700" b="1"/>
            </a:lvl6pPr>
            <a:lvl7pPr marL="2939064" indent="0">
              <a:buNone/>
              <a:defRPr sz="1700" b="1"/>
            </a:lvl7pPr>
            <a:lvl8pPr marL="3428909" indent="0">
              <a:buNone/>
              <a:defRPr sz="1700" b="1"/>
            </a:lvl8pPr>
            <a:lvl9pPr marL="3918753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034" y="3425437"/>
            <a:ext cx="4454027" cy="6223279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0827" y="2417805"/>
            <a:ext cx="4455776" cy="100762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9844" indent="0">
              <a:buNone/>
              <a:defRPr sz="2100" b="1"/>
            </a:lvl2pPr>
            <a:lvl3pPr marL="979688" indent="0">
              <a:buNone/>
              <a:defRPr sz="1900" b="1"/>
            </a:lvl3pPr>
            <a:lvl4pPr marL="1469532" indent="0">
              <a:buNone/>
              <a:defRPr sz="1700" b="1"/>
            </a:lvl4pPr>
            <a:lvl5pPr marL="1959376" indent="0">
              <a:buNone/>
              <a:defRPr sz="1700" b="1"/>
            </a:lvl5pPr>
            <a:lvl6pPr marL="2449220" indent="0">
              <a:buNone/>
              <a:defRPr sz="1700" b="1"/>
            </a:lvl6pPr>
            <a:lvl7pPr marL="2939064" indent="0">
              <a:buNone/>
              <a:defRPr sz="1700" b="1"/>
            </a:lvl7pPr>
            <a:lvl8pPr marL="3428909" indent="0">
              <a:buNone/>
              <a:defRPr sz="1700" b="1"/>
            </a:lvl8pPr>
            <a:lvl9pPr marL="3918753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0827" y="3425437"/>
            <a:ext cx="4455776" cy="6223279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6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68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15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41" y="430061"/>
            <a:ext cx="3316456" cy="183022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253" y="430062"/>
            <a:ext cx="5635350" cy="9218658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041" y="2260287"/>
            <a:ext cx="3316456" cy="7388424"/>
          </a:xfrm>
        </p:spPr>
        <p:txBody>
          <a:bodyPr/>
          <a:lstStyle>
            <a:lvl1pPr marL="0" indent="0">
              <a:buNone/>
              <a:defRPr sz="1500"/>
            </a:lvl1pPr>
            <a:lvl2pPr marL="489844" indent="0">
              <a:buNone/>
              <a:defRPr sz="1300"/>
            </a:lvl2pPr>
            <a:lvl3pPr marL="979688" indent="0">
              <a:buNone/>
              <a:defRPr sz="1100"/>
            </a:lvl3pPr>
            <a:lvl4pPr marL="1469532" indent="0">
              <a:buNone/>
              <a:defRPr sz="1000"/>
            </a:lvl4pPr>
            <a:lvl5pPr marL="1959376" indent="0">
              <a:buNone/>
              <a:defRPr sz="1000"/>
            </a:lvl5pPr>
            <a:lvl6pPr marL="2449220" indent="0">
              <a:buNone/>
              <a:defRPr sz="1000"/>
            </a:lvl6pPr>
            <a:lvl7pPr marL="2939064" indent="0">
              <a:buNone/>
              <a:defRPr sz="1000"/>
            </a:lvl7pPr>
            <a:lvl8pPr marL="3428909" indent="0">
              <a:buNone/>
              <a:defRPr sz="1000"/>
            </a:lvl8pPr>
            <a:lvl9pPr marL="391875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428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5875" y="7560953"/>
            <a:ext cx="6048375" cy="89261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5875" y="965128"/>
            <a:ext cx="6048375" cy="6480810"/>
          </a:xfrm>
        </p:spPr>
        <p:txBody>
          <a:bodyPr/>
          <a:lstStyle>
            <a:lvl1pPr marL="0" indent="0">
              <a:buNone/>
              <a:defRPr sz="3400"/>
            </a:lvl1pPr>
            <a:lvl2pPr marL="489844" indent="0">
              <a:buNone/>
              <a:defRPr sz="3000"/>
            </a:lvl2pPr>
            <a:lvl3pPr marL="979688" indent="0">
              <a:buNone/>
              <a:defRPr sz="2600"/>
            </a:lvl3pPr>
            <a:lvl4pPr marL="1469532" indent="0">
              <a:buNone/>
              <a:defRPr sz="2100"/>
            </a:lvl4pPr>
            <a:lvl5pPr marL="1959376" indent="0">
              <a:buNone/>
              <a:defRPr sz="2100"/>
            </a:lvl5pPr>
            <a:lvl6pPr marL="2449220" indent="0">
              <a:buNone/>
              <a:defRPr sz="2100"/>
            </a:lvl6pPr>
            <a:lvl7pPr marL="2939064" indent="0">
              <a:buNone/>
              <a:defRPr sz="2100"/>
            </a:lvl7pPr>
            <a:lvl8pPr marL="3428909" indent="0">
              <a:buNone/>
              <a:defRPr sz="2100"/>
            </a:lvl8pPr>
            <a:lvl9pPr marL="3918753" indent="0">
              <a:buNone/>
              <a:defRPr sz="21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5875" y="8453568"/>
            <a:ext cx="6048375" cy="1267657"/>
          </a:xfrm>
        </p:spPr>
        <p:txBody>
          <a:bodyPr/>
          <a:lstStyle>
            <a:lvl1pPr marL="0" indent="0">
              <a:buNone/>
              <a:defRPr sz="1500"/>
            </a:lvl1pPr>
            <a:lvl2pPr marL="489844" indent="0">
              <a:buNone/>
              <a:defRPr sz="1300"/>
            </a:lvl2pPr>
            <a:lvl3pPr marL="979688" indent="0">
              <a:buNone/>
              <a:defRPr sz="1100"/>
            </a:lvl3pPr>
            <a:lvl4pPr marL="1469532" indent="0">
              <a:buNone/>
              <a:defRPr sz="1000"/>
            </a:lvl4pPr>
            <a:lvl5pPr marL="1959376" indent="0">
              <a:buNone/>
              <a:defRPr sz="1000"/>
            </a:lvl5pPr>
            <a:lvl6pPr marL="2449220" indent="0">
              <a:buNone/>
              <a:defRPr sz="1000"/>
            </a:lvl6pPr>
            <a:lvl7pPr marL="2939064" indent="0">
              <a:buNone/>
              <a:defRPr sz="1000"/>
            </a:lvl7pPr>
            <a:lvl8pPr marL="3428909" indent="0">
              <a:buNone/>
              <a:defRPr sz="1000"/>
            </a:lvl8pPr>
            <a:lvl9pPr marL="391875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01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3" y="432555"/>
            <a:ext cx="9072563" cy="1800227"/>
          </a:xfrm>
          <a:prstGeom prst="rect">
            <a:avLst/>
          </a:prstGeom>
        </p:spPr>
        <p:txBody>
          <a:bodyPr vert="horz" lIns="97969" tIns="48984" rIns="97969" bIns="48984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033" y="2520330"/>
            <a:ext cx="9072563" cy="7128389"/>
          </a:xfrm>
          <a:prstGeom prst="rect">
            <a:avLst/>
          </a:prstGeom>
        </p:spPr>
        <p:txBody>
          <a:bodyPr vert="horz" lIns="97969" tIns="48984" rIns="97969" bIns="4898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04031" y="10011257"/>
            <a:ext cx="2352146" cy="575070"/>
          </a:xfrm>
          <a:prstGeom prst="rect">
            <a:avLst/>
          </a:prstGeom>
        </p:spPr>
        <p:txBody>
          <a:bodyPr vert="horz" lIns="97969" tIns="48984" rIns="97969" bIns="4898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55420-13A2-4956-B314-04107EF51578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444214" y="10011257"/>
            <a:ext cx="3192198" cy="575070"/>
          </a:xfrm>
          <a:prstGeom prst="rect">
            <a:avLst/>
          </a:prstGeom>
        </p:spPr>
        <p:txBody>
          <a:bodyPr vert="horz" lIns="97969" tIns="48984" rIns="97969" bIns="4898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224448" y="10011257"/>
            <a:ext cx="2352146" cy="575070"/>
          </a:xfrm>
          <a:prstGeom prst="rect">
            <a:avLst/>
          </a:prstGeom>
        </p:spPr>
        <p:txBody>
          <a:bodyPr vert="horz" lIns="97969" tIns="48984" rIns="97969" bIns="4898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43338-570D-4DE4-8D40-12D8D351DE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668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79688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7383" indent="-367383" algn="l" defTabSz="979688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95997" indent="-306153" algn="l" defTabSz="979688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24610" indent="-244922" algn="l" defTabSz="979688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454" indent="-244922" algn="l" defTabSz="979688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204298" indent="-244922" algn="l" defTabSz="979688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94142" indent="-244922" algn="l" defTabSz="97968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83987" indent="-244922" algn="l" defTabSz="97968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3831" indent="-244922" algn="l" defTabSz="97968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3675" indent="-244922" algn="l" defTabSz="979688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796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9844" algn="l" defTabSz="9796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79688" algn="l" defTabSz="9796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69532" algn="l" defTabSz="9796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59376" algn="l" defTabSz="9796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49220" algn="l" defTabSz="9796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39064" algn="l" defTabSz="9796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09" algn="l" defTabSz="9796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18753" algn="l" defTabSz="9796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7801" y="-496770"/>
            <a:ext cx="10528426" cy="122485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40716" y="5416566"/>
            <a:ext cx="5184576" cy="345146"/>
          </a:xfrm>
          <a:prstGeom prst="rect">
            <a:avLst/>
          </a:prstGeom>
          <a:noFill/>
        </p:spPr>
        <p:txBody>
          <a:bodyPr wrap="square" lIns="97969" tIns="48984" rIns="97969" bIns="48984" rtlCol="0">
            <a:spAutoFit/>
          </a:bodyPr>
          <a:lstStyle/>
          <a:p>
            <a:pPr algn="ctr"/>
            <a:r>
              <a:rPr lang="ru-RU" sz="1600" dirty="0" smtClean="0"/>
              <a:t>Уважаемый, Александр Соломонович!</a:t>
            </a: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2240716" y="5976739"/>
            <a:ext cx="5184576" cy="3053580"/>
          </a:xfrm>
          <a:prstGeom prst="rect">
            <a:avLst/>
          </a:prstGeom>
          <a:noFill/>
        </p:spPr>
        <p:txBody>
          <a:bodyPr wrap="square" lIns="97969" tIns="48984" rIns="97969" bIns="48984" rtlCol="0">
            <a:spAutoFit/>
          </a:bodyPr>
          <a:lstStyle/>
          <a:p>
            <a:r>
              <a:rPr lang="ru-RU" sz="1600" dirty="0" smtClean="0"/>
              <a:t>Выражаю Вам слова глубокой признательности и искренней благодарности за помощь и поддержку, активную жизненную позицию, целеустремленность и трудолюбие. </a:t>
            </a:r>
            <a:endParaRPr lang="ru-RU" sz="1600" dirty="0"/>
          </a:p>
          <a:p>
            <a:r>
              <a:rPr lang="ru-RU" sz="1600" dirty="0" smtClean="0"/>
              <a:t>Спасибо Вам, за Ваше участие в решении вопросов, направленных на обеспечение благополучия жильцов нашего дома. </a:t>
            </a:r>
          </a:p>
          <a:p>
            <a:r>
              <a:rPr lang="ru-RU" sz="1600" dirty="0" smtClean="0"/>
              <a:t>От всей души желаю Вам крепкого здоровья, профессиональных  достижений, ярких, значительных событий, счастья и благополучия!</a:t>
            </a:r>
          </a:p>
          <a:p>
            <a:endParaRPr lang="ru-RU" sz="1600" dirty="0" smtClean="0"/>
          </a:p>
          <a:p>
            <a:r>
              <a:rPr lang="ru-RU" sz="1600" dirty="0" smtClean="0"/>
              <a:t>С уважением, Майер О.А.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4202817" y="4536579"/>
            <a:ext cx="3141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/>
              <a:t>Председателю Общественной Палаты Ландо А.С.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636696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76</Words>
  <Application>Microsoft Office PowerPoint</Application>
  <PresentationFormat>Произвольный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2017-03-09T12:14:45Z</dcterms:created>
  <dcterms:modified xsi:type="dcterms:W3CDTF">2017-03-09T16:22:57Z</dcterms:modified>
</cp:coreProperties>
</file>